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62" r:id="rId4"/>
    <p:sldId id="263" r:id="rId5"/>
    <p:sldId id="264" r:id="rId6"/>
    <p:sldId id="265" r:id="rId7"/>
    <p:sldId id="271" r:id="rId8"/>
    <p:sldId id="266" r:id="rId9"/>
    <p:sldId id="267" r:id="rId10"/>
    <p:sldId id="268" r:id="rId11"/>
    <p:sldId id="260" r:id="rId12"/>
    <p:sldId id="258" r:id="rId13"/>
    <p:sldId id="257" r:id="rId14"/>
    <p:sldId id="261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123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331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002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038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499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278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997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207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6645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10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3206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AEAFD-12DD-41E0-84E6-1173D16C6C6D}" type="datetimeFigureOut">
              <a:rPr lang="ru-RU" smtClean="0"/>
              <a:t>19.12.2024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DFC4B-37DB-4C90-A139-704329431E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75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www.yaklass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f7-vpr.sdamgia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641566"/>
            <a:ext cx="9144000" cy="2054655"/>
          </a:xfrm>
        </p:spPr>
        <p:txBody>
          <a:bodyPr>
            <a:normAutofit/>
          </a:bodyPr>
          <a:lstStyle/>
          <a:p>
            <a:r>
              <a:rPr lang="ru-RU" sz="5400" b="1" dirty="0"/>
              <a:t>Подготовка к ВПР в 7 классе</a:t>
            </a:r>
          </a:p>
          <a:p>
            <a:pPr algn="r"/>
            <a:r>
              <a:rPr lang="ru-RU" sz="3500" b="1" dirty="0"/>
              <a:t>Смирнова Д. А.</a:t>
            </a:r>
          </a:p>
          <a:p>
            <a:pPr algn="r"/>
            <a:r>
              <a:rPr lang="ru-RU" sz="3500" b="1" dirty="0" err="1"/>
              <a:t>Рубекина</a:t>
            </a:r>
            <a:r>
              <a:rPr lang="ru-RU" sz="3500" b="1" dirty="0"/>
              <a:t> Ю.А.</a:t>
            </a:r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31" y="476342"/>
            <a:ext cx="5454391" cy="36263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7411" y="543931"/>
            <a:ext cx="4702500" cy="2305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0666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6" t="23634" r="9005" b="11094"/>
          <a:stretch/>
        </p:blipFill>
        <p:spPr bwMode="auto">
          <a:xfrm>
            <a:off x="617715" y="180109"/>
            <a:ext cx="11402623" cy="6584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80981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566" y="3696101"/>
            <a:ext cx="10515600" cy="1944304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hlinkClick r:id="rId2"/>
              </a:rPr>
              <a:t>https://www.yaklass.ru/</a:t>
            </a:r>
            <a:endParaRPr lang="ru-RU" sz="3600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 классы – «Лицензии Я+»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0866" y="285248"/>
            <a:ext cx="571500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83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29349" y="1654517"/>
            <a:ext cx="6090987" cy="2089710"/>
          </a:xfrm>
        </p:spPr>
        <p:txBody>
          <a:bodyPr>
            <a:normAutofit fontScale="90000"/>
          </a:bodyPr>
          <a:lstStyle/>
          <a:p>
            <a:r>
              <a:rPr lang="ru-RU" dirty="0"/>
              <a:t>Создание проверочных работ для учащихся по общим тема. Задания составляются из разных классов (6-8)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986" y="1654517"/>
            <a:ext cx="5238750" cy="3629025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Платформа Якласс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07253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Платформа </a:t>
            </a:r>
            <a:r>
              <a:rPr lang="ru-RU" dirty="0" err="1"/>
              <a:t>Якласс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240" y="1433563"/>
            <a:ext cx="5086350" cy="49149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4569" y="742249"/>
            <a:ext cx="4667250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012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47" y="214613"/>
            <a:ext cx="10744200" cy="648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351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B4E003-9F8D-4335-94FB-DC5D126296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42BE8C71-F539-4637-8EAE-7FF0FD065E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7530" r="7766" b="54343"/>
          <a:stretch/>
        </p:blipFill>
        <p:spPr>
          <a:xfrm>
            <a:off x="297280" y="336989"/>
            <a:ext cx="11572937" cy="198417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B33346A-AF3D-42AE-B573-D76C81872D4A}"/>
              </a:ext>
            </a:extLst>
          </p:cNvPr>
          <p:cNvSpPr/>
          <p:nvPr/>
        </p:nvSpPr>
        <p:spPr>
          <a:xfrm>
            <a:off x="717452" y="2828835"/>
            <a:ext cx="1091653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На выполнение проверочной работы по информатике отводится два урока (не более 45 минут каждый). </a:t>
            </a:r>
          </a:p>
          <a:p>
            <a:endParaRPr lang="ru-RU" sz="2800" dirty="0"/>
          </a:p>
          <a:p>
            <a:r>
              <a:rPr lang="ru-RU" sz="2800" dirty="0"/>
              <a:t>Работа состоит из двух частей и включает в себя 16 заданий. Задания части 2 выполняются на компьютере. </a:t>
            </a:r>
          </a:p>
          <a:p>
            <a:r>
              <a:rPr lang="ru-RU" sz="2800" dirty="0"/>
              <a:t>На выполнение заданий части 1 проверочной работы по информатике отводится один урок (не более 45 минут). Часть 1 включает в себя 13 заданий. </a:t>
            </a:r>
          </a:p>
        </p:txBody>
      </p:sp>
    </p:spTree>
    <p:extLst>
      <p:ext uri="{BB962C8B-B14F-4D97-AF65-F5344CB8AC3E}">
        <p14:creationId xmlns:p14="http://schemas.microsoft.com/office/powerpoint/2010/main" val="1352734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699163"/>
            <a:ext cx="10515600" cy="2477799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>
                <a:hlinkClick r:id="rId2"/>
              </a:rPr>
              <a:t>https://inf7-vpr.sdamgia.ru</a:t>
            </a:r>
            <a:r>
              <a:rPr lang="ru-RU" sz="3600" dirty="0"/>
              <a:t>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3" t="15532" r="41818" b="69696"/>
          <a:stretch/>
        </p:blipFill>
        <p:spPr bwMode="auto">
          <a:xfrm>
            <a:off x="337876" y="304803"/>
            <a:ext cx="11799778" cy="2396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191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6" t="37326" r="9724" b="29561"/>
          <a:stretch/>
        </p:blipFill>
        <p:spPr bwMode="auto">
          <a:xfrm>
            <a:off x="261638" y="2286001"/>
            <a:ext cx="11756376" cy="3809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17040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6" t="19176" r="11163" b="6955"/>
          <a:stretch/>
        </p:blipFill>
        <p:spPr bwMode="auto">
          <a:xfrm>
            <a:off x="1336739" y="263236"/>
            <a:ext cx="9552475" cy="644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1018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46" t="15356" r="11523" b="10776"/>
          <a:stretch/>
        </p:blipFill>
        <p:spPr bwMode="auto">
          <a:xfrm>
            <a:off x="0" y="96983"/>
            <a:ext cx="8550102" cy="66086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33" t="16004" r="31818" b="5776"/>
          <a:stretch/>
        </p:blipFill>
        <p:spPr bwMode="auto">
          <a:xfrm>
            <a:off x="5943034" y="96983"/>
            <a:ext cx="6096579" cy="66086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1985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57A76E0-15B0-41E1-A387-62CDFA5861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Часть 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9E2C707-7436-400B-8B35-E446493E98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На выполнение заданий части 2 проверочной работы по информатике отводится один урок (не более 45 минут). </a:t>
            </a:r>
          </a:p>
          <a:p>
            <a:pPr marL="0" indent="0">
              <a:buNone/>
            </a:pPr>
            <a:r>
              <a:rPr lang="ru-RU" dirty="0"/>
              <a:t>Часть 2 включает в себя 3 задания, которые выполняются на компьютере.</a:t>
            </a:r>
          </a:p>
          <a:p>
            <a:pPr marL="0" indent="0">
              <a:buNone/>
            </a:pPr>
            <a:r>
              <a:rPr lang="ru-RU" dirty="0"/>
              <a:t>Ответ на 14 задание запишите в поле ответов в тексте работы. В случае записи неверного ответа зачеркните его и запишите рядом новый. </a:t>
            </a:r>
          </a:p>
          <a:p>
            <a:pPr marL="0" indent="0">
              <a:buNone/>
            </a:pPr>
            <a:r>
              <a:rPr lang="ru-RU" dirty="0"/>
              <a:t>Результатом выполнения каждого из заданий 15 и 16 является отдельный файл. </a:t>
            </a:r>
          </a:p>
        </p:txBody>
      </p:sp>
    </p:spTree>
    <p:extLst>
      <p:ext uri="{BB962C8B-B14F-4D97-AF65-F5344CB8AC3E}">
        <p14:creationId xmlns:p14="http://schemas.microsoft.com/office/powerpoint/2010/main" val="804100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986" t="15356" r="10983" b="5681"/>
          <a:stretch/>
        </p:blipFill>
        <p:spPr bwMode="auto">
          <a:xfrm>
            <a:off x="1468597" y="73731"/>
            <a:ext cx="9324109" cy="670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99288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06" t="15356" r="9185" b="6319"/>
          <a:stretch/>
        </p:blipFill>
        <p:spPr bwMode="auto">
          <a:xfrm>
            <a:off x="1223715" y="180109"/>
            <a:ext cx="9499712" cy="6564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46061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190</Words>
  <Application>Microsoft Office PowerPoint</Application>
  <PresentationFormat>Широкоэкранный</PresentationFormat>
  <Paragraphs>20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Часть 2</vt:lpstr>
      <vt:lpstr>Презентация PowerPoint</vt:lpstr>
      <vt:lpstr>Презентация PowerPoint</vt:lpstr>
      <vt:lpstr>Презентация PowerPoint</vt:lpstr>
      <vt:lpstr>Презентация PowerPoint</vt:lpstr>
      <vt:lpstr>Создание проверочных работ для учащихся по общим тема. Задания составляются из разных классов (6-8)</vt:lpstr>
      <vt:lpstr>Платформа Якласс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2024-12-16T14:27:49Z</dcterms:created>
  <dcterms:modified xsi:type="dcterms:W3CDTF">2024-12-19T10:18:10Z</dcterms:modified>
</cp:coreProperties>
</file>